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68" r:id="rId5"/>
    <p:sldId id="376" r:id="rId6"/>
    <p:sldId id="377" r:id="rId7"/>
    <p:sldId id="378" r:id="rId8"/>
    <p:sldId id="443" r:id="rId9"/>
    <p:sldId id="389" r:id="rId10"/>
    <p:sldId id="388" r:id="rId11"/>
    <p:sldId id="390" r:id="rId12"/>
    <p:sldId id="391" r:id="rId13"/>
    <p:sldId id="392" r:id="rId14"/>
    <p:sldId id="438" r:id="rId15"/>
    <p:sldId id="439" r:id="rId16"/>
    <p:sldId id="435" r:id="rId17"/>
    <p:sldId id="414" r:id="rId18"/>
    <p:sldId id="393" r:id="rId19"/>
    <p:sldId id="436" r:id="rId20"/>
    <p:sldId id="437" r:id="rId21"/>
    <p:sldId id="440" r:id="rId22"/>
    <p:sldId id="442" r:id="rId23"/>
    <p:sldId id="444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33CEF4-B1C0-474E-959D-B9DAD1F67C78}" v="4" dt="2021-11-16T13:48:37.4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81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82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2933e1d2-70ff-47b3-ad61-d61e32fda646" providerId="ADAL" clId="{FB33CEF4-B1C0-474E-959D-B9DAD1F67C78}"/>
    <pc:docChg chg="custSel addSld delSld modSld">
      <pc:chgData name="Stijn Weijermars" userId="2933e1d2-70ff-47b3-ad61-d61e32fda646" providerId="ADAL" clId="{FB33CEF4-B1C0-474E-959D-B9DAD1F67C78}" dt="2021-11-16T13:48:49.193" v="349" actId="14100"/>
      <pc:docMkLst>
        <pc:docMk/>
      </pc:docMkLst>
      <pc:sldChg chg="del">
        <pc:chgData name="Stijn Weijermars" userId="2933e1d2-70ff-47b3-ad61-d61e32fda646" providerId="ADAL" clId="{FB33CEF4-B1C0-474E-959D-B9DAD1F67C78}" dt="2021-11-16T13:16:55.140" v="112" actId="47"/>
        <pc:sldMkLst>
          <pc:docMk/>
          <pc:sldMk cId="300568076" sldId="261"/>
        </pc:sldMkLst>
      </pc:sldChg>
      <pc:sldChg chg="del">
        <pc:chgData name="Stijn Weijermars" userId="2933e1d2-70ff-47b3-ad61-d61e32fda646" providerId="ADAL" clId="{FB33CEF4-B1C0-474E-959D-B9DAD1F67C78}" dt="2021-11-16T13:16:55.140" v="112" actId="47"/>
        <pc:sldMkLst>
          <pc:docMk/>
          <pc:sldMk cId="4146707398" sldId="262"/>
        </pc:sldMkLst>
      </pc:sldChg>
      <pc:sldChg chg="del">
        <pc:chgData name="Stijn Weijermars" userId="2933e1d2-70ff-47b3-ad61-d61e32fda646" providerId="ADAL" clId="{FB33CEF4-B1C0-474E-959D-B9DAD1F67C78}" dt="2021-11-16T13:16:55.140" v="112" actId="47"/>
        <pc:sldMkLst>
          <pc:docMk/>
          <pc:sldMk cId="3624107610" sldId="263"/>
        </pc:sldMkLst>
      </pc:sldChg>
      <pc:sldChg chg="del">
        <pc:chgData name="Stijn Weijermars" userId="2933e1d2-70ff-47b3-ad61-d61e32fda646" providerId="ADAL" clId="{FB33CEF4-B1C0-474E-959D-B9DAD1F67C78}" dt="2021-11-16T13:16:55.140" v="112" actId="47"/>
        <pc:sldMkLst>
          <pc:docMk/>
          <pc:sldMk cId="520803769" sldId="264"/>
        </pc:sldMkLst>
      </pc:sldChg>
      <pc:sldChg chg="del">
        <pc:chgData name="Stijn Weijermars" userId="2933e1d2-70ff-47b3-ad61-d61e32fda646" providerId="ADAL" clId="{FB33CEF4-B1C0-474E-959D-B9DAD1F67C78}" dt="2021-11-16T13:16:55.140" v="112" actId="47"/>
        <pc:sldMkLst>
          <pc:docMk/>
          <pc:sldMk cId="2827819671" sldId="265"/>
        </pc:sldMkLst>
      </pc:sldChg>
      <pc:sldChg chg="del">
        <pc:chgData name="Stijn Weijermars" userId="2933e1d2-70ff-47b3-ad61-d61e32fda646" providerId="ADAL" clId="{FB33CEF4-B1C0-474E-959D-B9DAD1F67C78}" dt="2021-11-16T13:16:55.140" v="112" actId="47"/>
        <pc:sldMkLst>
          <pc:docMk/>
          <pc:sldMk cId="3380976713" sldId="266"/>
        </pc:sldMkLst>
      </pc:sldChg>
      <pc:sldChg chg="del">
        <pc:chgData name="Stijn Weijermars" userId="2933e1d2-70ff-47b3-ad61-d61e32fda646" providerId="ADAL" clId="{FB33CEF4-B1C0-474E-959D-B9DAD1F67C78}" dt="2021-11-16T13:16:55.140" v="112" actId="47"/>
        <pc:sldMkLst>
          <pc:docMk/>
          <pc:sldMk cId="641396583" sldId="267"/>
        </pc:sldMkLst>
      </pc:sldChg>
      <pc:sldChg chg="modSp mod">
        <pc:chgData name="Stijn Weijermars" userId="2933e1d2-70ff-47b3-ad61-d61e32fda646" providerId="ADAL" clId="{FB33CEF4-B1C0-474E-959D-B9DAD1F67C78}" dt="2021-11-16T13:38:55.132" v="278" actId="20577"/>
        <pc:sldMkLst>
          <pc:docMk/>
          <pc:sldMk cId="3878736986" sldId="268"/>
        </pc:sldMkLst>
        <pc:spChg chg="mod">
          <ac:chgData name="Stijn Weijermars" userId="2933e1d2-70ff-47b3-ad61-d61e32fda646" providerId="ADAL" clId="{FB33CEF4-B1C0-474E-959D-B9DAD1F67C78}" dt="2021-11-16T13:38:55.132" v="278" actId="20577"/>
          <ac:spMkLst>
            <pc:docMk/>
            <pc:sldMk cId="3878736986" sldId="268"/>
            <ac:spMk id="2" creationId="{9AB00E9D-FE5B-4000-93AD-A5933085A40A}"/>
          </ac:spMkLst>
        </pc:spChg>
        <pc:spChg chg="mod">
          <ac:chgData name="Stijn Weijermars" userId="2933e1d2-70ff-47b3-ad61-d61e32fda646" providerId="ADAL" clId="{FB33CEF4-B1C0-474E-959D-B9DAD1F67C78}" dt="2021-11-16T13:16:15.922" v="84" actId="20577"/>
          <ac:spMkLst>
            <pc:docMk/>
            <pc:sldMk cId="3878736986" sldId="268"/>
            <ac:spMk id="8" creationId="{BBD7C9EE-C66F-4B59-9527-5D3C27382E5E}"/>
          </ac:spMkLst>
        </pc:spChg>
        <pc:spChg chg="mod">
          <ac:chgData name="Stijn Weijermars" userId="2933e1d2-70ff-47b3-ad61-d61e32fda646" providerId="ADAL" clId="{FB33CEF4-B1C0-474E-959D-B9DAD1F67C78}" dt="2021-11-16T13:15:24.274" v="0"/>
          <ac:spMkLst>
            <pc:docMk/>
            <pc:sldMk cId="3878736986" sldId="268"/>
            <ac:spMk id="9" creationId="{3F2503CA-BD50-40D9-B48F-71457F24A0B4}"/>
          </ac:spMkLst>
        </pc:spChg>
        <pc:spChg chg="mod">
          <ac:chgData name="Stijn Weijermars" userId="2933e1d2-70ff-47b3-ad61-d61e32fda646" providerId="ADAL" clId="{FB33CEF4-B1C0-474E-959D-B9DAD1F67C78}" dt="2021-11-16T13:15:58.537" v="74" actId="20577"/>
          <ac:spMkLst>
            <pc:docMk/>
            <pc:sldMk cId="3878736986" sldId="268"/>
            <ac:spMk id="10" creationId="{E8004E6F-5AE4-469B-A1C6-E8A716547937}"/>
          </ac:spMkLst>
        </pc:spChg>
      </pc:sldChg>
      <pc:sldChg chg="del">
        <pc:chgData name="Stijn Weijermars" userId="2933e1d2-70ff-47b3-ad61-d61e32fda646" providerId="ADAL" clId="{FB33CEF4-B1C0-474E-959D-B9DAD1F67C78}" dt="2021-11-16T13:16:55.140" v="112" actId="47"/>
        <pc:sldMkLst>
          <pc:docMk/>
          <pc:sldMk cId="3060570135" sldId="270"/>
        </pc:sldMkLst>
      </pc:sldChg>
      <pc:sldChg chg="del">
        <pc:chgData name="Stijn Weijermars" userId="2933e1d2-70ff-47b3-ad61-d61e32fda646" providerId="ADAL" clId="{FB33CEF4-B1C0-474E-959D-B9DAD1F67C78}" dt="2021-11-16T13:16:55.140" v="112" actId="47"/>
        <pc:sldMkLst>
          <pc:docMk/>
          <pc:sldMk cId="1908765026" sldId="272"/>
        </pc:sldMkLst>
      </pc:sldChg>
      <pc:sldChg chg="del">
        <pc:chgData name="Stijn Weijermars" userId="2933e1d2-70ff-47b3-ad61-d61e32fda646" providerId="ADAL" clId="{FB33CEF4-B1C0-474E-959D-B9DAD1F67C78}" dt="2021-11-16T13:38:33.557" v="277" actId="2696"/>
        <pc:sldMkLst>
          <pc:docMk/>
          <pc:sldMk cId="118250714" sldId="273"/>
        </pc:sldMkLst>
      </pc:sldChg>
      <pc:sldChg chg="del">
        <pc:chgData name="Stijn Weijermars" userId="2933e1d2-70ff-47b3-ad61-d61e32fda646" providerId="ADAL" clId="{FB33CEF4-B1C0-474E-959D-B9DAD1F67C78}" dt="2021-11-16T13:16:22.918" v="85" actId="47"/>
        <pc:sldMkLst>
          <pc:docMk/>
          <pc:sldMk cId="2849366484" sldId="274"/>
        </pc:sldMkLst>
      </pc:sldChg>
      <pc:sldChg chg="del">
        <pc:chgData name="Stijn Weijermars" userId="2933e1d2-70ff-47b3-ad61-d61e32fda646" providerId="ADAL" clId="{FB33CEF4-B1C0-474E-959D-B9DAD1F67C78}" dt="2021-11-16T13:38:33.557" v="277" actId="2696"/>
        <pc:sldMkLst>
          <pc:docMk/>
          <pc:sldMk cId="301054518" sldId="275"/>
        </pc:sldMkLst>
      </pc:sldChg>
      <pc:sldChg chg="del">
        <pc:chgData name="Stijn Weijermars" userId="2933e1d2-70ff-47b3-ad61-d61e32fda646" providerId="ADAL" clId="{FB33CEF4-B1C0-474E-959D-B9DAD1F67C78}" dt="2021-11-16T13:38:33.557" v="277" actId="2696"/>
        <pc:sldMkLst>
          <pc:docMk/>
          <pc:sldMk cId="1797547336" sldId="276"/>
        </pc:sldMkLst>
      </pc:sldChg>
      <pc:sldChg chg="del">
        <pc:chgData name="Stijn Weijermars" userId="2933e1d2-70ff-47b3-ad61-d61e32fda646" providerId="ADAL" clId="{FB33CEF4-B1C0-474E-959D-B9DAD1F67C78}" dt="2021-11-16T13:38:33.557" v="277" actId="2696"/>
        <pc:sldMkLst>
          <pc:docMk/>
          <pc:sldMk cId="2460843703" sldId="277"/>
        </pc:sldMkLst>
      </pc:sldChg>
      <pc:sldChg chg="del">
        <pc:chgData name="Stijn Weijermars" userId="2933e1d2-70ff-47b3-ad61-d61e32fda646" providerId="ADAL" clId="{FB33CEF4-B1C0-474E-959D-B9DAD1F67C78}" dt="2021-11-16T13:38:33.557" v="277" actId="2696"/>
        <pc:sldMkLst>
          <pc:docMk/>
          <pc:sldMk cId="2012242813" sldId="278"/>
        </pc:sldMkLst>
      </pc:sldChg>
      <pc:sldChg chg="del">
        <pc:chgData name="Stijn Weijermars" userId="2933e1d2-70ff-47b3-ad61-d61e32fda646" providerId="ADAL" clId="{FB33CEF4-B1C0-474E-959D-B9DAD1F67C78}" dt="2021-11-16T13:38:33.557" v="277" actId="2696"/>
        <pc:sldMkLst>
          <pc:docMk/>
          <pc:sldMk cId="3336193505" sldId="279"/>
        </pc:sldMkLst>
      </pc:sldChg>
      <pc:sldChg chg="del">
        <pc:chgData name="Stijn Weijermars" userId="2933e1d2-70ff-47b3-ad61-d61e32fda646" providerId="ADAL" clId="{FB33CEF4-B1C0-474E-959D-B9DAD1F67C78}" dt="2021-11-16T13:38:33.557" v="277" actId="2696"/>
        <pc:sldMkLst>
          <pc:docMk/>
          <pc:sldMk cId="1938518878" sldId="280"/>
        </pc:sldMkLst>
      </pc:sldChg>
      <pc:sldChg chg="del">
        <pc:chgData name="Stijn Weijermars" userId="2933e1d2-70ff-47b3-ad61-d61e32fda646" providerId="ADAL" clId="{FB33CEF4-B1C0-474E-959D-B9DAD1F67C78}" dt="2021-11-16T13:38:33.557" v="277" actId="2696"/>
        <pc:sldMkLst>
          <pc:docMk/>
          <pc:sldMk cId="3966898393" sldId="281"/>
        </pc:sldMkLst>
      </pc:sldChg>
      <pc:sldChg chg="del">
        <pc:chgData name="Stijn Weijermars" userId="2933e1d2-70ff-47b3-ad61-d61e32fda646" providerId="ADAL" clId="{FB33CEF4-B1C0-474E-959D-B9DAD1F67C78}" dt="2021-11-16T13:38:33.557" v="277" actId="2696"/>
        <pc:sldMkLst>
          <pc:docMk/>
          <pc:sldMk cId="1072136627" sldId="282"/>
        </pc:sldMkLst>
      </pc:sldChg>
      <pc:sldChg chg="del">
        <pc:chgData name="Stijn Weijermars" userId="2933e1d2-70ff-47b3-ad61-d61e32fda646" providerId="ADAL" clId="{FB33CEF4-B1C0-474E-959D-B9DAD1F67C78}" dt="2021-11-16T13:38:33.557" v="277" actId="2696"/>
        <pc:sldMkLst>
          <pc:docMk/>
          <pc:sldMk cId="1919487077" sldId="283"/>
        </pc:sldMkLst>
      </pc:sldChg>
      <pc:sldChg chg="del">
        <pc:chgData name="Stijn Weijermars" userId="2933e1d2-70ff-47b3-ad61-d61e32fda646" providerId="ADAL" clId="{FB33CEF4-B1C0-474E-959D-B9DAD1F67C78}" dt="2021-11-16T13:38:33.557" v="277" actId="2696"/>
        <pc:sldMkLst>
          <pc:docMk/>
          <pc:sldMk cId="1010396492" sldId="284"/>
        </pc:sldMkLst>
      </pc:sldChg>
      <pc:sldChg chg="del">
        <pc:chgData name="Stijn Weijermars" userId="2933e1d2-70ff-47b3-ad61-d61e32fda646" providerId="ADAL" clId="{FB33CEF4-B1C0-474E-959D-B9DAD1F67C78}" dt="2021-11-16T13:38:33.557" v="277" actId="2696"/>
        <pc:sldMkLst>
          <pc:docMk/>
          <pc:sldMk cId="1139453997" sldId="285"/>
        </pc:sldMkLst>
      </pc:sldChg>
      <pc:sldChg chg="del">
        <pc:chgData name="Stijn Weijermars" userId="2933e1d2-70ff-47b3-ad61-d61e32fda646" providerId="ADAL" clId="{FB33CEF4-B1C0-474E-959D-B9DAD1F67C78}" dt="2021-11-16T13:38:33.557" v="277" actId="2696"/>
        <pc:sldMkLst>
          <pc:docMk/>
          <pc:sldMk cId="4247980436" sldId="286"/>
        </pc:sldMkLst>
      </pc:sldChg>
      <pc:sldChg chg="del">
        <pc:chgData name="Stijn Weijermars" userId="2933e1d2-70ff-47b3-ad61-d61e32fda646" providerId="ADAL" clId="{FB33CEF4-B1C0-474E-959D-B9DAD1F67C78}" dt="2021-11-16T13:38:33.557" v="277" actId="2696"/>
        <pc:sldMkLst>
          <pc:docMk/>
          <pc:sldMk cId="1134278893" sldId="287"/>
        </pc:sldMkLst>
      </pc:sldChg>
      <pc:sldChg chg="del">
        <pc:chgData name="Stijn Weijermars" userId="2933e1d2-70ff-47b3-ad61-d61e32fda646" providerId="ADAL" clId="{FB33CEF4-B1C0-474E-959D-B9DAD1F67C78}" dt="2021-11-16T13:38:33.557" v="277" actId="2696"/>
        <pc:sldMkLst>
          <pc:docMk/>
          <pc:sldMk cId="2238997729" sldId="288"/>
        </pc:sldMkLst>
      </pc:sldChg>
      <pc:sldChg chg="del">
        <pc:chgData name="Stijn Weijermars" userId="2933e1d2-70ff-47b3-ad61-d61e32fda646" providerId="ADAL" clId="{FB33CEF4-B1C0-474E-959D-B9DAD1F67C78}" dt="2021-11-16T13:38:33.557" v="277" actId="2696"/>
        <pc:sldMkLst>
          <pc:docMk/>
          <pc:sldMk cId="1439573609" sldId="289"/>
        </pc:sldMkLst>
      </pc:sldChg>
      <pc:sldChg chg="del">
        <pc:chgData name="Stijn Weijermars" userId="2933e1d2-70ff-47b3-ad61-d61e32fda646" providerId="ADAL" clId="{FB33CEF4-B1C0-474E-959D-B9DAD1F67C78}" dt="2021-11-16T13:16:58.335" v="113" actId="47"/>
        <pc:sldMkLst>
          <pc:docMk/>
          <pc:sldMk cId="163694343" sldId="346"/>
        </pc:sldMkLst>
      </pc:sldChg>
      <pc:sldChg chg="modSp mod">
        <pc:chgData name="Stijn Weijermars" userId="2933e1d2-70ff-47b3-ad61-d61e32fda646" providerId="ADAL" clId="{FB33CEF4-B1C0-474E-959D-B9DAD1F67C78}" dt="2021-11-16T13:39:35.818" v="296" actId="20577"/>
        <pc:sldMkLst>
          <pc:docMk/>
          <pc:sldMk cId="1203596527" sldId="376"/>
        </pc:sldMkLst>
        <pc:spChg chg="mod">
          <ac:chgData name="Stijn Weijermars" userId="2933e1d2-70ff-47b3-ad61-d61e32fda646" providerId="ADAL" clId="{FB33CEF4-B1C0-474E-959D-B9DAD1F67C78}" dt="2021-11-16T13:39:35.818" v="296" actId="20577"/>
          <ac:spMkLst>
            <pc:docMk/>
            <pc:sldMk cId="1203596527" sldId="376"/>
            <ac:spMk id="3" creationId="{C770F7BA-2E41-44E1-B32B-947EA17364D8}"/>
          </ac:spMkLst>
        </pc:spChg>
      </pc:sldChg>
      <pc:sldChg chg="modSp mod">
        <pc:chgData name="Stijn Weijermars" userId="2933e1d2-70ff-47b3-ad61-d61e32fda646" providerId="ADAL" clId="{FB33CEF4-B1C0-474E-959D-B9DAD1F67C78}" dt="2021-11-16T13:22:57.595" v="204" actId="1076"/>
        <pc:sldMkLst>
          <pc:docMk/>
          <pc:sldMk cId="425013670" sldId="388"/>
        </pc:sldMkLst>
        <pc:spChg chg="mod">
          <ac:chgData name="Stijn Weijermars" userId="2933e1d2-70ff-47b3-ad61-d61e32fda646" providerId="ADAL" clId="{FB33CEF4-B1C0-474E-959D-B9DAD1F67C78}" dt="2021-11-16T13:21:28.925" v="161" actId="14100"/>
          <ac:spMkLst>
            <pc:docMk/>
            <pc:sldMk cId="425013670" sldId="388"/>
            <ac:spMk id="2" creationId="{E03363EE-7470-4FD9-B85A-F801F0616D13}"/>
          </ac:spMkLst>
        </pc:spChg>
        <pc:spChg chg="mod">
          <ac:chgData name="Stijn Weijermars" userId="2933e1d2-70ff-47b3-ad61-d61e32fda646" providerId="ADAL" clId="{FB33CEF4-B1C0-474E-959D-B9DAD1F67C78}" dt="2021-11-16T13:22:57.595" v="204" actId="1076"/>
          <ac:spMkLst>
            <pc:docMk/>
            <pc:sldMk cId="425013670" sldId="388"/>
            <ac:spMk id="3" creationId="{9A1784D2-5485-4750-93B7-570897045B9A}"/>
          </ac:spMkLst>
        </pc:spChg>
        <pc:picChg chg="mod">
          <ac:chgData name="Stijn Weijermars" userId="2933e1d2-70ff-47b3-ad61-d61e32fda646" providerId="ADAL" clId="{FB33CEF4-B1C0-474E-959D-B9DAD1F67C78}" dt="2021-11-16T13:18:04.315" v="118" actId="1076"/>
          <ac:picMkLst>
            <pc:docMk/>
            <pc:sldMk cId="425013670" sldId="388"/>
            <ac:picMk id="4" creationId="{63AE4D1F-0F0F-4702-80EE-2F67DA30904E}"/>
          </ac:picMkLst>
        </pc:picChg>
      </pc:sldChg>
      <pc:sldChg chg="modSp mod">
        <pc:chgData name="Stijn Weijermars" userId="2933e1d2-70ff-47b3-ad61-d61e32fda646" providerId="ADAL" clId="{FB33CEF4-B1C0-474E-959D-B9DAD1F67C78}" dt="2021-11-16T13:23:52.530" v="207" actId="14100"/>
        <pc:sldMkLst>
          <pc:docMk/>
          <pc:sldMk cId="38336439" sldId="390"/>
        </pc:sldMkLst>
        <pc:spChg chg="mod">
          <ac:chgData name="Stijn Weijermars" userId="2933e1d2-70ff-47b3-ad61-d61e32fda646" providerId="ADAL" clId="{FB33CEF4-B1C0-474E-959D-B9DAD1F67C78}" dt="2021-11-16T13:23:52.530" v="207" actId="14100"/>
          <ac:spMkLst>
            <pc:docMk/>
            <pc:sldMk cId="38336439" sldId="390"/>
            <ac:spMk id="3" creationId="{E14B20EA-61E0-428C-B7EE-24A3D4D8AB1B}"/>
          </ac:spMkLst>
        </pc:spChg>
        <pc:picChg chg="mod">
          <ac:chgData name="Stijn Weijermars" userId="2933e1d2-70ff-47b3-ad61-d61e32fda646" providerId="ADAL" clId="{FB33CEF4-B1C0-474E-959D-B9DAD1F67C78}" dt="2021-11-16T13:23:48.034" v="206" actId="1076"/>
          <ac:picMkLst>
            <pc:docMk/>
            <pc:sldMk cId="38336439" sldId="390"/>
            <ac:picMk id="4" creationId="{862A1B71-7707-4D1E-9064-D1D9FD14B52E}"/>
          </ac:picMkLst>
        </pc:picChg>
      </pc:sldChg>
      <pc:sldChg chg="modSp mod">
        <pc:chgData name="Stijn Weijermars" userId="2933e1d2-70ff-47b3-ad61-d61e32fda646" providerId="ADAL" clId="{FB33CEF4-B1C0-474E-959D-B9DAD1F67C78}" dt="2021-11-16T13:41:27.662" v="305" actId="403"/>
        <pc:sldMkLst>
          <pc:docMk/>
          <pc:sldMk cId="3883471205" sldId="391"/>
        </pc:sldMkLst>
        <pc:spChg chg="mod">
          <ac:chgData name="Stijn Weijermars" userId="2933e1d2-70ff-47b3-ad61-d61e32fda646" providerId="ADAL" clId="{FB33CEF4-B1C0-474E-959D-B9DAD1F67C78}" dt="2021-11-16T13:41:27.662" v="305" actId="403"/>
          <ac:spMkLst>
            <pc:docMk/>
            <pc:sldMk cId="3883471205" sldId="391"/>
            <ac:spMk id="3" creationId="{628EED56-78A3-454E-88EB-AB08F8B95C82}"/>
          </ac:spMkLst>
        </pc:spChg>
      </pc:sldChg>
      <pc:sldChg chg="modSp mod">
        <pc:chgData name="Stijn Weijermars" userId="2933e1d2-70ff-47b3-ad61-d61e32fda646" providerId="ADAL" clId="{FB33CEF4-B1C0-474E-959D-B9DAD1F67C78}" dt="2021-11-16T13:41:32.841" v="306" actId="20577"/>
        <pc:sldMkLst>
          <pc:docMk/>
          <pc:sldMk cId="938382926" sldId="392"/>
        </pc:sldMkLst>
        <pc:spChg chg="mod">
          <ac:chgData name="Stijn Weijermars" userId="2933e1d2-70ff-47b3-ad61-d61e32fda646" providerId="ADAL" clId="{FB33CEF4-B1C0-474E-959D-B9DAD1F67C78}" dt="2021-11-16T13:41:32.841" v="306" actId="20577"/>
          <ac:spMkLst>
            <pc:docMk/>
            <pc:sldMk cId="938382926" sldId="392"/>
            <ac:spMk id="3" creationId="{418E10F8-F143-4FDF-B16A-F2238E67FEE6}"/>
          </ac:spMkLst>
        </pc:spChg>
      </pc:sldChg>
      <pc:sldChg chg="addSp modSp mod">
        <pc:chgData name="Stijn Weijermars" userId="2933e1d2-70ff-47b3-ad61-d61e32fda646" providerId="ADAL" clId="{FB33CEF4-B1C0-474E-959D-B9DAD1F67C78}" dt="2021-11-16T13:42:52.795" v="320" actId="1076"/>
        <pc:sldMkLst>
          <pc:docMk/>
          <pc:sldMk cId="4192084602" sldId="438"/>
        </pc:sldMkLst>
        <pc:spChg chg="mod ord">
          <ac:chgData name="Stijn Weijermars" userId="2933e1d2-70ff-47b3-ad61-d61e32fda646" providerId="ADAL" clId="{FB33CEF4-B1C0-474E-959D-B9DAD1F67C78}" dt="2021-11-16T13:42:37.042" v="318" actId="1076"/>
          <ac:spMkLst>
            <pc:docMk/>
            <pc:sldMk cId="4192084602" sldId="438"/>
            <ac:spMk id="2" creationId="{C3319BCE-7BE4-4E25-867D-337DAD26DEA9}"/>
          </ac:spMkLst>
        </pc:spChg>
        <pc:spChg chg="add mod ord">
          <ac:chgData name="Stijn Weijermars" userId="2933e1d2-70ff-47b3-ad61-d61e32fda646" providerId="ADAL" clId="{FB33CEF4-B1C0-474E-959D-B9DAD1F67C78}" dt="2021-11-16T13:42:52.795" v="320" actId="1076"/>
          <ac:spMkLst>
            <pc:docMk/>
            <pc:sldMk cId="4192084602" sldId="438"/>
            <ac:spMk id="6" creationId="{4FE993C1-C3C7-465B-9BD4-4748448A3E3F}"/>
          </ac:spMkLst>
        </pc:spChg>
        <pc:picChg chg="mod">
          <ac:chgData name="Stijn Weijermars" userId="2933e1d2-70ff-47b3-ad61-d61e32fda646" providerId="ADAL" clId="{FB33CEF4-B1C0-474E-959D-B9DAD1F67C78}" dt="2021-11-16T13:42:47.026" v="319" actId="1076"/>
          <ac:picMkLst>
            <pc:docMk/>
            <pc:sldMk cId="4192084602" sldId="438"/>
            <ac:picMk id="5" creationId="{D1277835-BF36-4F8D-B5C5-40403E508F14}"/>
          </ac:picMkLst>
        </pc:picChg>
      </pc:sldChg>
      <pc:sldChg chg="addSp delSp modSp mod">
        <pc:chgData name="Stijn Weijermars" userId="2933e1d2-70ff-47b3-ad61-d61e32fda646" providerId="ADAL" clId="{FB33CEF4-B1C0-474E-959D-B9DAD1F67C78}" dt="2021-11-16T13:45:26.721" v="330" actId="478"/>
        <pc:sldMkLst>
          <pc:docMk/>
          <pc:sldMk cId="1716196219" sldId="439"/>
        </pc:sldMkLst>
        <pc:spChg chg="add del mod">
          <ac:chgData name="Stijn Weijermars" userId="2933e1d2-70ff-47b3-ad61-d61e32fda646" providerId="ADAL" clId="{FB33CEF4-B1C0-474E-959D-B9DAD1F67C78}" dt="2021-11-16T13:45:26.721" v="330" actId="478"/>
          <ac:spMkLst>
            <pc:docMk/>
            <pc:sldMk cId="1716196219" sldId="439"/>
            <ac:spMk id="7" creationId="{9290EF91-0C62-42D8-90AC-C3F34E5E299B}"/>
          </ac:spMkLst>
        </pc:spChg>
        <pc:picChg chg="del mod">
          <ac:chgData name="Stijn Weijermars" userId="2933e1d2-70ff-47b3-ad61-d61e32fda646" providerId="ADAL" clId="{FB33CEF4-B1C0-474E-959D-B9DAD1F67C78}" dt="2021-11-16T13:45:06.825" v="324" actId="478"/>
          <ac:picMkLst>
            <pc:docMk/>
            <pc:sldMk cId="1716196219" sldId="439"/>
            <ac:picMk id="4" creationId="{57CA66E1-4647-4177-8AA0-930F6CA5378C}"/>
          </ac:picMkLst>
        </pc:picChg>
        <pc:picChg chg="add mod">
          <ac:chgData name="Stijn Weijermars" userId="2933e1d2-70ff-47b3-ad61-d61e32fda646" providerId="ADAL" clId="{FB33CEF4-B1C0-474E-959D-B9DAD1F67C78}" dt="2021-11-16T13:45:23.602" v="329" actId="1076"/>
          <ac:picMkLst>
            <pc:docMk/>
            <pc:sldMk cId="1716196219" sldId="439"/>
            <ac:picMk id="5" creationId="{FA067FBC-3EF3-4FBB-99C1-50F9309F9385}"/>
          </ac:picMkLst>
        </pc:picChg>
      </pc:sldChg>
      <pc:sldChg chg="addSp delSp modSp mod">
        <pc:chgData name="Stijn Weijermars" userId="2933e1d2-70ff-47b3-ad61-d61e32fda646" providerId="ADAL" clId="{FB33CEF4-B1C0-474E-959D-B9DAD1F67C78}" dt="2021-11-16T13:48:27.394" v="343" actId="21"/>
        <pc:sldMkLst>
          <pc:docMk/>
          <pc:sldMk cId="2804807345" sldId="442"/>
        </pc:sldMkLst>
        <pc:picChg chg="del mod">
          <ac:chgData name="Stijn Weijermars" userId="2933e1d2-70ff-47b3-ad61-d61e32fda646" providerId="ADAL" clId="{FB33CEF4-B1C0-474E-959D-B9DAD1F67C78}" dt="2021-11-16T13:46:57.618" v="335" actId="478"/>
          <ac:picMkLst>
            <pc:docMk/>
            <pc:sldMk cId="2804807345" sldId="442"/>
            <ac:picMk id="3" creationId="{8EF98AEE-9971-40B2-82C1-241244FF00B8}"/>
          </ac:picMkLst>
        </pc:picChg>
        <pc:picChg chg="add mod ord">
          <ac:chgData name="Stijn Weijermars" userId="2933e1d2-70ff-47b3-ad61-d61e32fda646" providerId="ADAL" clId="{FB33CEF4-B1C0-474E-959D-B9DAD1F67C78}" dt="2021-11-16T13:47:20.958" v="339" actId="167"/>
          <ac:picMkLst>
            <pc:docMk/>
            <pc:sldMk cId="2804807345" sldId="442"/>
            <ac:picMk id="5" creationId="{8BA5A28F-83C1-4186-87AA-B2CB781D21DF}"/>
          </ac:picMkLst>
        </pc:picChg>
        <pc:picChg chg="add del mod">
          <ac:chgData name="Stijn Weijermars" userId="2933e1d2-70ff-47b3-ad61-d61e32fda646" providerId="ADAL" clId="{FB33CEF4-B1C0-474E-959D-B9DAD1F67C78}" dt="2021-11-16T13:48:27.394" v="343" actId="21"/>
          <ac:picMkLst>
            <pc:docMk/>
            <pc:sldMk cId="2804807345" sldId="442"/>
            <ac:picMk id="7" creationId="{694EF466-CE8F-4155-A302-A1944249E1CA}"/>
          </ac:picMkLst>
        </pc:picChg>
      </pc:sldChg>
      <pc:sldChg chg="modSp mod">
        <pc:chgData name="Stijn Weijermars" userId="2933e1d2-70ff-47b3-ad61-d61e32fda646" providerId="ADAL" clId="{FB33CEF4-B1C0-474E-959D-B9DAD1F67C78}" dt="2021-11-16T13:40:23.034" v="302" actId="1076"/>
        <pc:sldMkLst>
          <pc:docMk/>
          <pc:sldMk cId="3376109158" sldId="443"/>
        </pc:sldMkLst>
        <pc:picChg chg="mod modCrop">
          <ac:chgData name="Stijn Weijermars" userId="2933e1d2-70ff-47b3-ad61-d61e32fda646" providerId="ADAL" clId="{FB33CEF4-B1C0-474E-959D-B9DAD1F67C78}" dt="2021-11-16T13:40:23.034" v="302" actId="1076"/>
          <ac:picMkLst>
            <pc:docMk/>
            <pc:sldMk cId="3376109158" sldId="443"/>
            <ac:picMk id="4" creationId="{A6B67DE3-6F1E-461D-8BD5-2AFBB9B81998}"/>
          </ac:picMkLst>
        </pc:picChg>
      </pc:sldChg>
      <pc:sldChg chg="addSp delSp modSp new mod">
        <pc:chgData name="Stijn Weijermars" userId="2933e1d2-70ff-47b3-ad61-d61e32fda646" providerId="ADAL" clId="{FB33CEF4-B1C0-474E-959D-B9DAD1F67C78}" dt="2021-11-16T13:48:49.193" v="349" actId="14100"/>
        <pc:sldMkLst>
          <pc:docMk/>
          <pc:sldMk cId="3445995868" sldId="444"/>
        </pc:sldMkLst>
        <pc:spChg chg="del">
          <ac:chgData name="Stijn Weijermars" userId="2933e1d2-70ff-47b3-ad61-d61e32fda646" providerId="ADAL" clId="{FB33CEF4-B1C0-474E-959D-B9DAD1F67C78}" dt="2021-11-16T13:48:35.730" v="345" actId="478"/>
          <ac:spMkLst>
            <pc:docMk/>
            <pc:sldMk cId="3445995868" sldId="444"/>
            <ac:spMk id="3" creationId="{9EA9B5C4-609E-47A5-B9B1-AA312A8C7D6D}"/>
          </ac:spMkLst>
        </pc:spChg>
        <pc:picChg chg="add mod">
          <ac:chgData name="Stijn Weijermars" userId="2933e1d2-70ff-47b3-ad61-d61e32fda646" providerId="ADAL" clId="{FB33CEF4-B1C0-474E-959D-B9DAD1F67C78}" dt="2021-11-16T13:48:49.193" v="349" actId="14100"/>
          <ac:picMkLst>
            <pc:docMk/>
            <pc:sldMk cId="3445995868" sldId="444"/>
            <ac:picMk id="7" creationId="{2DB347D8-F13A-45B1-B9D8-63EDC596C7F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397CF-E02E-4903-A055-890F16227311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9AB66-6B1B-4D33-8EC2-D94AB424B2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21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98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D61A5846-9542-4568-9DFE-94882DCA6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873911"/>
            <a:ext cx="8676000" cy="1612489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spc="-12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00BEC53-6C66-491A-8262-6C9644C07152}" type="datetime1">
              <a:rPr lang="nl-NL" noProof="0" smtClean="0"/>
              <a:t>16-11-2021</a:t>
            </a:fld>
            <a:endParaRPr lang="nl-NL" noProof="0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4453D30A-766F-4B73-9465-D7700EE84C9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36F56CC-3885-4BCC-A432-999DFDC6D00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3BE0048-A137-4E71-A84E-BD4A3502F31B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441755C-CFDF-4A02-8626-E1436024DEE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6659DC1-3EF9-4EBA-8591-714C27862E7A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0BF3F3A-7F1F-4D0B-AC01-A9874DE5180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5F03D626-4673-4183-9AA6-4B8AE4CA1244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AFAA3318-A295-4B7D-9844-674A26EA5CD4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17698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0BBB-AA3D-402D-A179-A9C017A3453D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75539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pic>
        <p:nvPicPr>
          <p:cNvPr id="10" name="Vormentaal" descr="Afbeelding met tekst&#10;&#10;Automatisch gegenereerde beschrijving">
            <a:extLst>
              <a:ext uri="{FF2B5EF4-FFF2-40B4-BE49-F238E27FC236}">
                <a16:creationId xmlns:a16="http://schemas.microsoft.com/office/drawing/2014/main" id="{54F6A987-9670-44F2-9B36-4C0123CD9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DE01-3480-42CF-9B50-C0496424F63F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929438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9DF6-5FCC-4E20-A137-51BC7E33C7E6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7407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92CC-9A51-4DCB-9CE1-87C12736465F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</p:spTree>
    <p:extLst>
      <p:ext uri="{BB962C8B-B14F-4D97-AF65-F5344CB8AC3E}">
        <p14:creationId xmlns:p14="http://schemas.microsoft.com/office/powerpoint/2010/main" val="204757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 dirty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38DD-7B9B-4187-B15F-CA706FB7F2BF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87881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7CD8-A649-4824-9F9C-F7DAF78B876D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1202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C809-E006-4D4A-A571-B5578B43D022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577004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DEA8-D406-4DE0-9C63-B6B0DEA56C5C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5935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EDB9-8966-4269-B009-409D6A203F05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082807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111CDB-CE47-42D8-BA9F-C515F5D3223B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4326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69047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D67444-35CA-4F30-A69C-8F275EF502B8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142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F04B2F-7CB4-4EC9-8DAE-E7C3ED683122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35847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9464-62FE-406B-87B8-2D97F20E17F9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70187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8442-589B-4BFC-9184-496EEB8D88F7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5995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F1B3-482F-4F4A-A3C3-E26533A2A6F7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30540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7ED8-77B1-4D92-8A4C-07939ECD182A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10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smtClean="0"/>
              <a:pPr/>
              <a:t>16-11-2021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048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68000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E1FD19D5-EFBE-44BB-99F8-B3AC1E31F12E}" type="datetime1">
              <a:rPr lang="nl-NL" smtClean="0"/>
              <a:t>16-11-2021</a:t>
            </a:fld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9A5E9CB-7208-4222-9A98-77DE04E02C4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21021" y="2946447"/>
            <a:ext cx="4752000" cy="987712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3D33F121-C6D0-4D68-B23A-1D11CD35C8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C333564-E202-4127-8B36-153801B435F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6401D170-B725-4C5E-8317-5066426601BD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C10DC94-C96B-4FF1-BF11-60A603FB3298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DBC6BA58-73DC-4FF2-9E1D-50C63F9E85F3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6184A829-A8B6-4C71-ADBD-B905438B8FE8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F5AEC25-04C1-4108-9D28-BAB78CF2F6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46929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et 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A92644BC-DF8B-4D67-A7E7-632056BAF6A3}" type="datetime1">
              <a:rPr lang="nl-NL" smtClean="0"/>
              <a:t>16-11-2021</a:t>
            </a:fld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508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noProof="0" smtClean="0"/>
              <a:pPr/>
              <a:t>16-11-2021</a:t>
            </a:fld>
            <a:endParaRPr lang="nl-NL" noProof="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 dirty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 userDrawn="1"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 userDrawn="1"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 userDrawn="1"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 userDrawn="1"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 dirty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 dirty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 dirty="0"/>
                <a:t>Derde niveau</a:t>
              </a:r>
            </a:p>
            <a:p>
              <a:pPr marL="0" lvl="3"/>
              <a:r>
                <a:rPr lang="nl-NL" b="1" noProof="0" dirty="0"/>
                <a:t>Vierde niveau</a:t>
              </a:r>
            </a:p>
            <a:p>
              <a:pPr marL="0" lvl="4"/>
              <a:r>
                <a:rPr lang="nl-NL" noProof="0" dirty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 dirty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 dirty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 dirty="0"/>
                <a:t>Achtste niveau - Subtitel</a:t>
              </a:r>
            </a:p>
            <a:p>
              <a:pPr marL="0" lvl="8"/>
              <a:r>
                <a:rPr lang="nl-NL" noProof="0" dirty="0"/>
                <a:t>Negende Niveau</a:t>
              </a:r>
            </a:p>
            <a:p>
              <a:endParaRPr lang="nl-NL" noProof="0" dirty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 userDrawn="1"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 userDrawn="1"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 userDrawn="1"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 userDrawn="1"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 userDrawn="1"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 userDrawn="1"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 userDrawn="1"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 userDrawn="1"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 userDrawn="1"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 userDrawn="1"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 userDrawn="1"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 userDrawn="1"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 userDrawn="1"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 userDrawn="1"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 userDrawn="1"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 userDrawn="1"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 userDrawn="1"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 userDrawn="1"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 userDrawn="1"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 userDrawn="1"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 userDrawn="1"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 userDrawn="1"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 dirty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40608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E8DCF3-56A4-46E1-9EBC-EA613906C72E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60F18813-55E5-408E-8ACE-F31156719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69318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16-11-2021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09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A063B09-27A8-4B81-9B57-D8FFCF678B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A37A059-A239-4E52-8A9D-E17AA516807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16133F7D-BC85-4324-A4F5-5D35A7A759B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14D7D93-0806-4001-A659-50467AAAF4C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B30E15-CE1E-40C2-B3D2-3C439183C0D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64A2669-414D-48BD-AB98-B02F2C9EE3B5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AB275AD-8ABF-4D9B-94E3-9375F03BA6DA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78D2EA3F-676A-4083-9C45-16E717D51C1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860599-687F-493C-A523-B4769D1A9902}" type="datetime1">
              <a:rPr lang="nl-NL" noProof="0" smtClean="0"/>
              <a:t>16-11-2021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3505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805B-C73B-4907-9377-FC5FEFF5C94B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3673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924F-0B7B-4710-AD11-E918B7D7DC34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6592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D4A7-C8B7-4A0C-B633-469DC286E6A4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1821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44ED-5108-4353-A2EE-644FDE4D0D92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6749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9D6B-D6F0-40D7-BDA6-80E6F7E85B75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2617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3033D5A6-A31A-4714-8C8C-D9F565F5F594}" type="datetime1">
              <a:rPr lang="nl-NL" noProof="0" smtClean="0"/>
              <a:t>16-11-2021</a:t>
            </a:fld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7962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79" r:id="rId9"/>
    <p:sldLayoutId id="2147483680" r:id="rId10"/>
    <p:sldLayoutId id="2147483681" r:id="rId11"/>
    <p:sldLayoutId id="2147483682" r:id="rId12"/>
    <p:sldLayoutId id="2147483672" r:id="rId13"/>
    <p:sldLayoutId id="2147483673" r:id="rId14"/>
    <p:sldLayoutId id="2147483674" r:id="rId15"/>
    <p:sldLayoutId id="2147483676" r:id="rId16"/>
    <p:sldLayoutId id="2147483677" r:id="rId17"/>
    <p:sldLayoutId id="2147483678" r:id="rId18"/>
    <p:sldLayoutId id="2147483649" r:id="rId19"/>
    <p:sldLayoutId id="2147483669" r:id="rId20"/>
    <p:sldLayoutId id="2147483670" r:id="rId21"/>
    <p:sldLayoutId id="2147483683" r:id="rId22"/>
    <p:sldLayoutId id="2147483684" r:id="rId23"/>
    <p:sldLayoutId id="2147483685" r:id="rId24"/>
    <p:sldLayoutId id="2147483654" r:id="rId25"/>
    <p:sldLayoutId id="2147483655" r:id="rId26"/>
    <p:sldLayoutId id="2147483687" r:id="rId27"/>
    <p:sldLayoutId id="2147483688" r:id="rId28"/>
    <p:sldLayoutId id="2147483689" r:id="rId29"/>
    <p:sldLayoutId id="2147483690" r:id="rId3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861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youtu.be/PLml_OUU6Z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-gHx7dxLqQ" TargetMode="External"/><Relationship Id="rId2" Type="http://schemas.openxmlformats.org/officeDocument/2006/relationships/hyperlink" Target="https://youtu.be/TUWqYaEm4h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B5FC2221-6673-460E-9932-4480AF37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1</a:t>
            </a:fld>
            <a:endParaRPr lang="nl-NL"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E8004E6F-5AE4-469B-A1C6-E8A71654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dirty="0"/>
              <a:t>Water &amp; Energie De wereld  en ik</a:t>
            </a:r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BBD7C9EE-C66F-4B59-9527-5D3C2738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/>
          <a:p>
            <a:r>
              <a:rPr lang="nl-NL" dirty="0"/>
              <a:t>17-11-2021</a:t>
            </a:r>
          </a:p>
        </p:txBody>
      </p:sp>
      <p:sp>
        <p:nvSpPr>
          <p:cNvPr id="2" name="Ondertitel 1">
            <a:extLst>
              <a:ext uri="{FF2B5EF4-FFF2-40B4-BE49-F238E27FC236}">
                <a16:creationId xmlns:a16="http://schemas.microsoft.com/office/drawing/2014/main" id="{9AB00E9D-FE5B-4000-93AD-A5933085A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/>
          <a:lstStyle/>
          <a:p>
            <a:r>
              <a:rPr lang="nl-NL" dirty="0"/>
              <a:t>IBS De wereld en ik </a:t>
            </a:r>
          </a:p>
          <a:p>
            <a:r>
              <a:rPr lang="nl-NL" dirty="0"/>
              <a:t>Les 1  Water en energie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F2503CA-BD50-40D9-B48F-71457F24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/>
          <a:lstStyle/>
          <a:p>
            <a:pPr marL="0" indent="0">
              <a:buNone/>
            </a:pPr>
            <a:r>
              <a:rPr lang="nl-NL" sz="5400" dirty="0"/>
              <a:t>Watersysteem in je eigen omgeving </a:t>
            </a:r>
          </a:p>
        </p:txBody>
      </p:sp>
    </p:spTree>
    <p:extLst>
      <p:ext uri="{BB962C8B-B14F-4D97-AF65-F5344CB8AC3E}">
        <p14:creationId xmlns:p14="http://schemas.microsoft.com/office/powerpoint/2010/main" val="3878736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905EFE-E571-49E4-ABDE-90A0B2535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Nederlandse Delta: Stroomgebieden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8E10F8-F143-4FDF-B16A-F2238E67F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nl-NL" sz="2000" b="1" dirty="0"/>
              <a:t>In welk Stroomgebied woon jij?</a:t>
            </a:r>
          </a:p>
          <a:p>
            <a:pPr marL="0" indent="0" fontAlgn="base">
              <a:buNone/>
            </a:pPr>
            <a:endParaRPr lang="nl-NL" sz="2000" b="1" dirty="0"/>
          </a:p>
          <a:p>
            <a:pPr fontAlgn="base"/>
            <a:r>
              <a:rPr lang="nl-NL" sz="2000" dirty="0"/>
              <a:t>Maak gebruik Google Earth / </a:t>
            </a:r>
            <a:r>
              <a:rPr lang="nl-NL" sz="2000" dirty="0" err="1"/>
              <a:t>Maps</a:t>
            </a:r>
            <a:endParaRPr lang="nl-NL" sz="2000" dirty="0"/>
          </a:p>
          <a:p>
            <a:pPr fontAlgn="base"/>
            <a:r>
              <a:rPr lang="nl-NL" sz="2000" dirty="0"/>
              <a:t>Zoek de dichtstbijzijnde beek/rivier bij je thuis en volg deze van het begin tot het einde</a:t>
            </a:r>
          </a:p>
          <a:p>
            <a:pPr fontAlgn="base"/>
            <a:r>
              <a:rPr lang="nl-NL" sz="2000" dirty="0"/>
              <a:t>Zoek een afbeelding van het stroomgebied van die beek/rivier, teken hierin de stroomrichting van het water.</a:t>
            </a:r>
          </a:p>
          <a:p>
            <a:pPr fontAlgn="base"/>
            <a:r>
              <a:rPr lang="nl-NL" sz="2000" dirty="0"/>
              <a:t>Zoek uit of je bij het stroomgebied van de Schelde, de Maas of de Rijn hoort.</a:t>
            </a:r>
          </a:p>
          <a:p>
            <a:pPr fontAlgn="base"/>
            <a:r>
              <a:rPr lang="nl-NL" sz="2000" dirty="0"/>
              <a:t>Zoek het begin van de Schelde, de Maas of de Rijn en bekijk het Stroomgebied van de rivier. </a:t>
            </a:r>
            <a:br>
              <a:rPr lang="nl-NL" dirty="0"/>
            </a:b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DFC1A17-B1D3-4897-B92A-47BC5E6FDABE}"/>
              </a:ext>
            </a:extLst>
          </p:cNvPr>
          <p:cNvSpPr txBox="1"/>
          <p:nvPr/>
        </p:nvSpPr>
        <p:spPr>
          <a:xfrm>
            <a:off x="609599" y="1748589"/>
            <a:ext cx="2277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382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1277835-BF36-4F8D-B5C5-40403E508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4162" y="1"/>
            <a:ext cx="4521758" cy="6857999"/>
          </a:xfrm>
        </p:spPr>
      </p:pic>
      <p:pic>
        <p:nvPicPr>
          <p:cNvPr id="3074" name="Picture 2" descr="Afbeeldingsresultaat voor stroomgebied rijn">
            <a:extLst>
              <a:ext uri="{FF2B5EF4-FFF2-40B4-BE49-F238E27FC236}">
                <a16:creationId xmlns:a16="http://schemas.microsoft.com/office/drawing/2014/main" id="{E4ABFD72-7B6A-4046-A616-DC26AB3FE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4FE993C1-C3C7-465B-9BD4-4748448A3E3F}"/>
              </a:ext>
            </a:extLst>
          </p:cNvPr>
          <p:cNvSpPr txBox="1">
            <a:spLocks/>
          </p:cNvSpPr>
          <p:nvPr/>
        </p:nvSpPr>
        <p:spPr>
          <a:xfrm>
            <a:off x="6007976" y="6126828"/>
            <a:ext cx="2528553" cy="648072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Maas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3319BCE-7BE4-4E25-867D-337DAD26D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46" y="6126828"/>
            <a:ext cx="3210670" cy="648072"/>
          </a:xfrm>
        </p:spPr>
        <p:txBody>
          <a:bodyPr/>
          <a:lstStyle/>
          <a:p>
            <a:r>
              <a:rPr lang="nl-NL" dirty="0"/>
              <a:t>Rijn&amp; Maas</a:t>
            </a:r>
          </a:p>
        </p:txBody>
      </p:sp>
    </p:spTree>
    <p:extLst>
      <p:ext uri="{BB962C8B-B14F-4D97-AF65-F5344CB8AC3E}">
        <p14:creationId xmlns:p14="http://schemas.microsoft.com/office/powerpoint/2010/main" val="4192084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80927-F105-4F38-9E8F-DADC49854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Groter beeld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A067FBC-3EF3-4FBB-99C1-50F9309F9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925" y="877064"/>
            <a:ext cx="9576149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96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60C315-BFEB-4F63-BD0E-DC12825C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Klimaattrends en effecten op onze rivieren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F8AC45-877B-4C45-A730-F10A73EFB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Trends:</a:t>
            </a:r>
          </a:p>
          <a:p>
            <a:r>
              <a:rPr lang="nl-NL" dirty="0"/>
              <a:t>Het wordt warmer;</a:t>
            </a:r>
          </a:p>
          <a:p>
            <a:r>
              <a:rPr lang="nl-NL" dirty="0"/>
              <a:t>Het wordt natter;</a:t>
            </a:r>
          </a:p>
          <a:p>
            <a:r>
              <a:rPr lang="nl-NL" dirty="0"/>
              <a:t>Het wordt droger;</a:t>
            </a:r>
          </a:p>
          <a:p>
            <a:r>
              <a:rPr lang="nl-NL" dirty="0"/>
              <a:t>De zeespiegel stijgt;</a:t>
            </a:r>
          </a:p>
          <a:p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C395F7A-6117-4A83-BB41-CF2B5223018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565900" y="1196753"/>
            <a:ext cx="50165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4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7EB12C-66D2-4B80-9712-2C0848AA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Trends Natter en Droger: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3D5503-796C-4CD4-B402-CE1C9114E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Ga op zoek naar nieuws over de Rijn of de Maas over overstromingen of periode van droogte</a:t>
            </a:r>
          </a:p>
        </p:txBody>
      </p:sp>
    </p:spTree>
    <p:extLst>
      <p:ext uri="{BB962C8B-B14F-4D97-AF65-F5344CB8AC3E}">
        <p14:creationId xmlns:p14="http://schemas.microsoft.com/office/powerpoint/2010/main" val="717321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D6943D-315B-47BD-9512-5ABAB59DD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Wateroverlast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77DDE5-B21A-4C6E-B76A-3AF12B3B1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br>
              <a:rPr lang="nl-NL" dirty="0"/>
            </a:b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0A0020A-468F-4DB8-BA88-7FCAB1BB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0" y="0"/>
            <a:ext cx="7334250" cy="41243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1310995-EAEE-40B1-AC7D-135203407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29" y="3312988"/>
            <a:ext cx="4762500" cy="35242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8546AF4-F1EE-445D-8C84-641939B60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29" y="-854243"/>
            <a:ext cx="12192000" cy="79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4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C22353-6710-4341-9421-CE91A7C6C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DBF0B7-6E11-4DFA-BF24-79EEDE80C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C2F47A-7E6A-4E76-A2A9-70E22199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728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43FF6C-13B7-49AC-80A8-913AFD254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Wateronderlast Maas</a:t>
            </a:r>
          </a:p>
        </p:txBody>
      </p:sp>
      <p:pic>
        <p:nvPicPr>
          <p:cNvPr id="6" name="Tijdelijke aanduiding voor inhoud 5" descr="Afbeelding met buiten, water, natuur, strand&#10;&#10;Automatisch gegenereerde beschrijving">
            <a:extLst>
              <a:ext uri="{FF2B5EF4-FFF2-40B4-BE49-F238E27FC236}">
                <a16:creationId xmlns:a16="http://schemas.microsoft.com/office/drawing/2014/main" id="{71C29979-9533-408F-BFF8-8929AADAC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3" y="1596156"/>
            <a:ext cx="7393782" cy="4929188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61B0005-A6A1-4421-8B67-460304F65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155" y="189009"/>
            <a:ext cx="5362802" cy="356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72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74E1D5-78A7-4BAB-BA29-C09A994B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Oplossingen! Bypass Lent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AF86BFA-CE47-44D5-82DE-E91036A93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88" t="37809" r="27438" b="22172"/>
          <a:stretch/>
        </p:blipFill>
        <p:spPr>
          <a:xfrm>
            <a:off x="2639616" y="980728"/>
            <a:ext cx="7403794" cy="53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08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BA5A28F-83C1-4186-87AA-B2CB781D2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90" y="0"/>
            <a:ext cx="12154232" cy="70107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74E1D5-78A7-4BAB-BA29-C09A994B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Oplossingen! Bypass Lent</a:t>
            </a:r>
          </a:p>
        </p:txBody>
      </p:sp>
    </p:spTree>
    <p:extLst>
      <p:ext uri="{BB962C8B-B14F-4D97-AF65-F5344CB8AC3E}">
        <p14:creationId xmlns:p14="http://schemas.microsoft.com/office/powerpoint/2010/main" val="2804807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F156A-E3CB-463B-A074-9D3021B2F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vandaag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70F7BA-2E41-44E1-B32B-947EA1736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507" y="1196753"/>
            <a:ext cx="11407806" cy="4929411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Intro watersysteem</a:t>
            </a:r>
            <a:endParaRPr lang="nl-NL" i="1" dirty="0"/>
          </a:p>
          <a:p>
            <a:pPr marL="0" indent="0">
              <a:buNone/>
            </a:pPr>
            <a:r>
              <a:rPr lang="nl-NL" dirty="0"/>
              <a:t>Uitwerken stuk van je eigen watersysteem</a:t>
            </a:r>
          </a:p>
          <a:p>
            <a:pPr marL="0" indent="0">
              <a:buNone/>
            </a:pPr>
            <a:r>
              <a:rPr lang="nl-NL" dirty="0"/>
              <a:t>(Over)stroomgebieden Maas en Rijn</a:t>
            </a:r>
          </a:p>
        </p:txBody>
      </p:sp>
    </p:spTree>
    <p:extLst>
      <p:ext uri="{BB962C8B-B14F-4D97-AF65-F5344CB8AC3E}">
        <p14:creationId xmlns:p14="http://schemas.microsoft.com/office/powerpoint/2010/main" val="1203596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7D18F-C573-4822-9CE4-F73058DB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431722-4A83-44AC-9D65-0C485B25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C33FA7-85AD-489C-B326-68F19B31F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C2B5D7-478D-4706-BF2D-64EED6ED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20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DB347D8-F13A-45B1-B9D8-63EDC596C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86" y="-121298"/>
            <a:ext cx="13158886" cy="697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95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D67346-CFAB-4BA4-AEDC-838D0A01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D6B176-3EC4-4D6B-8377-745F17CD7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32" y="1"/>
            <a:ext cx="12336463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6B3E312-1A68-469E-95D2-0097EB8FB3C4}"/>
              </a:ext>
            </a:extLst>
          </p:cNvPr>
          <p:cNvSpPr txBox="1"/>
          <p:nvPr/>
        </p:nvSpPr>
        <p:spPr>
          <a:xfrm>
            <a:off x="3491345" y="365125"/>
            <a:ext cx="581891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4400" b="1" i="1" dirty="0"/>
              <a:t>Watersysteem</a:t>
            </a:r>
            <a:endParaRPr lang="nl-NL" sz="4000" b="1" i="1" dirty="0"/>
          </a:p>
          <a:p>
            <a:pPr algn="ctr"/>
            <a:r>
              <a:rPr lang="nl-NL" sz="2700" i="1" dirty="0"/>
              <a:t>De natuurlijke weg van het water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7DF780FC-900E-4568-94F8-1AA31B4C5876}"/>
              </a:ext>
            </a:extLst>
          </p:cNvPr>
          <p:cNvSpPr/>
          <p:nvPr/>
        </p:nvSpPr>
        <p:spPr>
          <a:xfrm>
            <a:off x="8578391" y="5165888"/>
            <a:ext cx="1706251" cy="103059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80F30-41DB-41F0-9D3C-351A0D6F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Samenhang en partijen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305CBC5-2AD7-4F66-86E8-1F441351C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8" t="17032" r="953" b="30996"/>
          <a:stretch/>
        </p:blipFill>
        <p:spPr>
          <a:xfrm>
            <a:off x="1818588" y="1450767"/>
            <a:ext cx="9913257" cy="3562498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50C3AA5B-1928-4FBD-81E5-08AA0AEBF69B}"/>
              </a:ext>
            </a:extLst>
          </p:cNvPr>
          <p:cNvSpPr/>
          <p:nvPr/>
        </p:nvSpPr>
        <p:spPr>
          <a:xfrm>
            <a:off x="6900833" y="1351540"/>
            <a:ext cx="2950178" cy="6782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8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6B67DE3-6F1E-461D-8BD5-2AFBB9B81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" t="1168" r="894" b="1470"/>
          <a:stretch/>
        </p:blipFill>
        <p:spPr>
          <a:xfrm>
            <a:off x="513183" y="326570"/>
            <a:ext cx="9227975" cy="641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0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9F1B49-5AEB-4207-AAB3-2B1C72FA4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Omgevingscheck…</a:t>
            </a:r>
          </a:p>
        </p:txBody>
      </p:sp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1A59E183-7F05-47B1-A653-1BA86B414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0912" y="980728"/>
            <a:ext cx="8846773" cy="4929411"/>
          </a:xfrm>
        </p:spPr>
        <p:txBody>
          <a:bodyPr>
            <a:normAutofit/>
          </a:bodyPr>
          <a:lstStyle/>
          <a:p>
            <a:r>
              <a:rPr lang="nl-NL" dirty="0"/>
              <a:t>Wat zie je als je bij jou thuis uit het raam kijkt?</a:t>
            </a:r>
          </a:p>
          <a:p>
            <a:r>
              <a:rPr lang="nl-NL" dirty="0"/>
              <a:t>Welke Beek/Rivier ligt er bij jou in de buurt?</a:t>
            </a:r>
          </a:p>
          <a:p>
            <a:r>
              <a:rPr lang="nl-NL" dirty="0"/>
              <a:t>Waar begint die?</a:t>
            </a:r>
          </a:p>
          <a:p>
            <a:r>
              <a:rPr lang="nl-NL" dirty="0"/>
              <a:t>Waar eindigt die?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Weet je het niet? Huiswerk 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447F918-AD5B-4D47-BEE6-2E0BAE9A1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0" b="94125" l="3500" r="96500">
                        <a14:foregroundMark x1="46125" y1="6000" x2="46125" y2="6000"/>
                        <a14:foregroundMark x1="46875" y1="5250" x2="46875" y2="5250"/>
                        <a14:foregroundMark x1="8250" y1="36875" x2="8250" y2="36875"/>
                        <a14:foregroundMark x1="28375" y1="40750" x2="28375" y2="40750"/>
                        <a14:foregroundMark x1="8250" y1="50000" x2="8250" y2="50000"/>
                        <a14:foregroundMark x1="10625" y1="63125" x2="10625" y2="63125"/>
                        <a14:foregroundMark x1="9000" y1="66250" x2="9000" y2="66250"/>
                        <a14:foregroundMark x1="62375" y1="81750" x2="62375" y2="81750"/>
                        <a14:foregroundMark x1="79375" y1="74750" x2="79375" y2="74750"/>
                        <a14:foregroundMark x1="79375" y1="74750" x2="79375" y2="74750"/>
                        <a14:foregroundMark x1="79375" y1="74000" x2="79375" y2="74000"/>
                        <a14:foregroundMark x1="79375" y1="74000" x2="79375" y2="74000"/>
                        <a14:foregroundMark x1="65500" y1="81000" x2="65500" y2="81000"/>
                        <a14:foregroundMark x1="64750" y1="81000" x2="64750" y2="81000"/>
                        <a14:foregroundMark x1="64750" y1="81000" x2="64750" y2="81000"/>
                        <a14:foregroundMark x1="93250" y1="50000" x2="93250" y2="50000"/>
                        <a14:foregroundMark x1="93250" y1="44625" x2="93250" y2="44625"/>
                        <a14:foregroundMark x1="93250" y1="43125" x2="93250" y2="43125"/>
                        <a14:foregroundMark x1="91750" y1="55500" x2="91750" y2="55500"/>
                        <a14:foregroundMark x1="91000" y1="60125" x2="91000" y2="60125"/>
                        <a14:foregroundMark x1="90250" y1="65500" x2="90250" y2="65500"/>
                        <a14:foregroundMark x1="67750" y1="79375" x2="67750" y2="79375"/>
                        <a14:foregroundMark x1="69375" y1="76375" x2="69375" y2="76375"/>
                        <a14:foregroundMark x1="70875" y1="80125" x2="70875" y2="80125"/>
                        <a14:foregroundMark x1="64750" y1="87125" x2="64750" y2="87125"/>
                        <a14:foregroundMark x1="58500" y1="83250" x2="58500" y2="83250"/>
                        <a14:foregroundMark x1="55375" y1="83250" x2="55375" y2="83250"/>
                        <a14:foregroundMark x1="57750" y1="94125" x2="57750" y2="94125"/>
                        <a14:foregroundMark x1="58500" y1="87125" x2="58500" y2="87125"/>
                        <a14:foregroundMark x1="58500" y1="87125" x2="58500" y2="87125"/>
                        <a14:foregroundMark x1="3625" y1="47750" x2="3625" y2="47750"/>
                        <a14:foregroundMark x1="22125" y1="44625" x2="22125" y2="44625"/>
                        <a14:foregroundMark x1="29875" y1="40750" x2="29875" y2="40750"/>
                        <a14:foregroundMark x1="31500" y1="74750" x2="31500" y2="74750"/>
                        <a14:foregroundMark x1="41500" y1="76375" x2="41500" y2="76375"/>
                        <a14:foregroundMark x1="96000" y1="49250" x2="96000" y2="49250"/>
                        <a14:foregroundMark x1="96500" y1="49500" x2="96500" y2="49500"/>
                        <a14:foregroundMark x1="44000" y1="73125" x2="44000" y2="73125"/>
                        <a14:foregroundMark x1="47125" y1="74625" x2="47125" y2="74625"/>
                        <a14:foregroundMark x1="47625" y1="74875" x2="45250" y2="76250"/>
                        <a14:foregroundMark x1="42625" y1="77500" x2="42625" y2="77500"/>
                        <a14:foregroundMark x1="40875" y1="77500" x2="39375" y2="77000"/>
                        <a14:foregroundMark x1="31250" y1="74625" x2="31250" y2="74625"/>
                        <a14:foregroundMark x1="33125" y1="72625" x2="33125" y2="72625"/>
                        <a14:foregroundMark x1="46500" y1="74875" x2="46500" y2="74875"/>
                        <a14:foregroundMark x1="44750" y1="74875" x2="44750" y2="74875"/>
                        <a14:foregroundMark x1="57750" y1="11500" x2="57750" y2="11500"/>
                        <a14:foregroundMark x1="60750" y1="14875" x2="60750" y2="14875"/>
                        <a14:foregroundMark x1="28750" y1="11000" x2="28750" y2="11000"/>
                        <a14:foregroundMark x1="33375" y1="11750" x2="33375" y2="11750"/>
                        <a14:foregroundMark x1="24250" y1="13375" x2="24250" y2="13375"/>
                        <a14:foregroundMark x1="23750" y1="14375" x2="23750" y2="14375"/>
                        <a14:foregroundMark x1="50750" y1="72875" x2="50750" y2="72875"/>
                        <a14:foregroundMark x1="48875" y1="73875" x2="48875" y2="73875"/>
                        <a14:foregroundMark x1="48625" y1="74625" x2="48625" y2="74625"/>
                        <a14:foregroundMark x1="48125" y1="75375" x2="46875" y2="77250"/>
                        <a14:foregroundMark x1="46500" y1="77500" x2="46500" y2="77500"/>
                        <a14:foregroundMark x1="39000" y1="78500" x2="39000" y2="78500"/>
                        <a14:foregroundMark x1="20375" y1="68125" x2="20375" y2="68125"/>
                        <a14:foregroundMark x1="20875" y1="68500" x2="22750" y2="70250"/>
                        <a14:foregroundMark x1="23000" y1="70750" x2="23000" y2="70750"/>
                        <a14:foregroundMark x1="23250" y1="70750" x2="23250" y2="70750"/>
                        <a14:foregroundMark x1="23500" y1="71250" x2="24500" y2="72875"/>
                        <a14:foregroundMark x1="24500" y1="73125" x2="20125" y2="65125"/>
                        <a14:foregroundMark x1="31750" y1="76250" x2="31750" y2="76250"/>
                        <a14:foregroundMark x1="25625" y1="72125" x2="25625" y2="72125"/>
                        <a14:foregroundMark x1="25625" y1="72125" x2="25625" y2="72125"/>
                        <a14:foregroundMark x1="25625" y1="73125" x2="25625" y2="73125"/>
                        <a14:foregroundMark x1="25625" y1="73375" x2="25625" y2="73375"/>
                        <a14:foregroundMark x1="26375" y1="73625" x2="26375" y2="73625"/>
                        <a14:foregroundMark x1="26375" y1="73875" x2="26375" y2="73875"/>
                        <a14:foregroundMark x1="26375" y1="73875" x2="26375" y2="73875"/>
                        <a14:foregroundMark x1="26375" y1="74125" x2="26375" y2="74125"/>
                        <a14:foregroundMark x1="26375" y1="74625" x2="26375" y2="74625"/>
                        <a14:foregroundMark x1="26375" y1="74875" x2="26375" y2="74875"/>
                        <a14:foregroundMark x1="26375" y1="75125" x2="26375" y2="75125"/>
                        <a14:foregroundMark x1="31500" y1="74125" x2="31500" y2="74125"/>
                        <a14:foregroundMark x1="27375" y1="40000" x2="27375" y2="40000"/>
                        <a14:foregroundMark x1="25125" y1="46500" x2="25125" y2="46500"/>
                        <a14:foregroundMark x1="61875" y1="53125" x2="61875" y2="53125"/>
                        <a14:foregroundMark x1="23000" y1="44625" x2="23000" y2="44625"/>
                        <a14:foregroundMark x1="26625" y1="36875" x2="26625" y2="36875"/>
                        <a14:foregroundMark x1="26625" y1="36625" x2="24500" y2="38625"/>
                        <a14:foregroundMark x1="23500" y1="40000" x2="28250" y2="49500"/>
                        <a14:foregroundMark x1="45250" y1="50625" x2="67000" y2="57625"/>
                        <a14:foregroundMark x1="57375" y1="71250" x2="23250" y2="66250"/>
                        <a14:foregroundMark x1="23250" y1="66250" x2="55000" y2="74250"/>
                        <a14:foregroundMark x1="55000" y1="74250" x2="22375" y2="69125"/>
                        <a14:foregroundMark x1="22375" y1="69125" x2="47625" y2="80375"/>
                        <a14:foregroundMark x1="43250" y1="80125" x2="12000" y2="70625"/>
                        <a14:foregroundMark x1="12000" y1="70625" x2="11875" y2="70250"/>
                        <a14:foregroundMark x1="37500" y1="79875" x2="20375" y2="72625"/>
                        <a14:foregroundMark x1="22500" y1="73875" x2="14500" y2="62250"/>
                        <a14:foregroundMark x1="19125" y1="49250" x2="31750" y2="37375"/>
                        <a14:foregroundMark x1="26625" y1="38125" x2="22500" y2="37375"/>
                        <a14:foregroundMark x1="26875" y1="36125" x2="34875" y2="39500"/>
                        <a14:foregroundMark x1="31000" y1="39500" x2="29750" y2="47000"/>
                        <a14:foregroundMark x1="25625" y1="48750" x2="20375" y2="48750"/>
                        <a14:foregroundMark x1="21000" y1="46250" x2="21500" y2="3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193" y="4908609"/>
            <a:ext cx="633215" cy="63321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77A05DA-81ED-49BE-BB86-611AAB5F0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193" y="2266615"/>
            <a:ext cx="3487155" cy="232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25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363EE-7470-4FD9-B85A-F801F0616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6066646" cy="1160403"/>
          </a:xfrm>
        </p:spPr>
        <p:txBody>
          <a:bodyPr/>
          <a:lstStyle/>
          <a:p>
            <a:pPr fontAlgn="base"/>
            <a:r>
              <a:rPr lang="nl-NL" dirty="0"/>
              <a:t>Kenmerk van Nederland?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1784D2-5485-4750-93B7-57089704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751" y="296863"/>
            <a:ext cx="3273657" cy="5595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400" dirty="0"/>
              <a:t>Denkend aan Holland </a:t>
            </a:r>
          </a:p>
          <a:p>
            <a:pPr marL="0" indent="0">
              <a:buNone/>
            </a:pPr>
            <a:r>
              <a:rPr lang="nl-NL" sz="1400" dirty="0"/>
              <a:t>zie ik brede rivieren </a:t>
            </a:r>
          </a:p>
          <a:p>
            <a:pPr marL="0" indent="0">
              <a:buNone/>
            </a:pPr>
            <a:r>
              <a:rPr lang="nl-NL" sz="1400" dirty="0"/>
              <a:t>traag door oneindig </a:t>
            </a:r>
          </a:p>
          <a:p>
            <a:pPr marL="0" indent="0">
              <a:buNone/>
            </a:pPr>
            <a:r>
              <a:rPr lang="nl-NL" sz="1400" dirty="0"/>
              <a:t>laagland gaan,</a:t>
            </a:r>
          </a:p>
          <a:p>
            <a:pPr marL="0" indent="0">
              <a:buNone/>
            </a:pPr>
            <a:endParaRPr lang="nl-NL" sz="1400" dirty="0"/>
          </a:p>
          <a:p>
            <a:pPr marL="0" indent="0">
              <a:buNone/>
            </a:pPr>
            <a:r>
              <a:rPr lang="nl-NL" sz="1400" dirty="0"/>
              <a:t>rijen ondenkbaar </a:t>
            </a:r>
          </a:p>
          <a:p>
            <a:pPr marL="0" indent="0">
              <a:buNone/>
            </a:pPr>
            <a:r>
              <a:rPr lang="nl-NL" sz="1400" dirty="0"/>
              <a:t>ijle populieren </a:t>
            </a:r>
          </a:p>
          <a:p>
            <a:pPr marL="0" indent="0">
              <a:buNone/>
            </a:pPr>
            <a:r>
              <a:rPr lang="nl-NL" sz="1400" dirty="0"/>
              <a:t>als </a:t>
            </a:r>
            <a:r>
              <a:rPr lang="nl-NL" sz="1400" dirty="0" err="1"/>
              <a:t>hooge</a:t>
            </a:r>
            <a:r>
              <a:rPr lang="nl-NL" sz="1400" dirty="0"/>
              <a:t> pluimen </a:t>
            </a:r>
          </a:p>
          <a:p>
            <a:pPr marL="0" indent="0">
              <a:buNone/>
            </a:pPr>
            <a:r>
              <a:rPr lang="nl-NL" sz="1400" dirty="0"/>
              <a:t>aan den einder staan;</a:t>
            </a:r>
          </a:p>
          <a:p>
            <a:pPr marL="0" indent="0">
              <a:buNone/>
            </a:pPr>
            <a:endParaRPr lang="nl-NL" sz="1400" dirty="0"/>
          </a:p>
          <a:p>
            <a:pPr marL="0" indent="0">
              <a:buNone/>
            </a:pPr>
            <a:r>
              <a:rPr lang="nl-NL" sz="1400" dirty="0"/>
              <a:t>en in de geweldige </a:t>
            </a:r>
          </a:p>
          <a:p>
            <a:pPr marL="0" indent="0">
              <a:buNone/>
            </a:pPr>
            <a:r>
              <a:rPr lang="nl-NL" sz="1400" dirty="0"/>
              <a:t>ruimte verzonken </a:t>
            </a:r>
          </a:p>
          <a:p>
            <a:pPr marL="0" indent="0">
              <a:buNone/>
            </a:pPr>
            <a:r>
              <a:rPr lang="nl-NL" sz="1400" dirty="0"/>
              <a:t>de boerderijen </a:t>
            </a:r>
          </a:p>
          <a:p>
            <a:pPr marL="0" indent="0">
              <a:buNone/>
            </a:pPr>
            <a:r>
              <a:rPr lang="nl-NL" sz="1400" dirty="0"/>
              <a:t>verspreid door het land,</a:t>
            </a:r>
          </a:p>
          <a:p>
            <a:pPr marL="0" indent="0">
              <a:buNone/>
            </a:pPr>
            <a:endParaRPr lang="nl-NL" sz="1400" dirty="0"/>
          </a:p>
          <a:p>
            <a:pPr marL="0" indent="0">
              <a:buNone/>
            </a:pPr>
            <a:r>
              <a:rPr lang="nl-NL" sz="1400" dirty="0"/>
              <a:t>boomgroepen, dorpen, </a:t>
            </a:r>
          </a:p>
          <a:p>
            <a:pPr marL="0" indent="0">
              <a:buNone/>
            </a:pPr>
            <a:r>
              <a:rPr lang="nl-NL" sz="1400" dirty="0"/>
              <a:t>geknotte torens, </a:t>
            </a:r>
          </a:p>
          <a:p>
            <a:pPr marL="0" indent="0">
              <a:buNone/>
            </a:pPr>
            <a:r>
              <a:rPr lang="nl-NL" sz="1400" dirty="0"/>
              <a:t>kerken en olmen </a:t>
            </a:r>
          </a:p>
          <a:p>
            <a:pPr marL="0" indent="0">
              <a:buNone/>
            </a:pPr>
            <a:r>
              <a:rPr lang="nl-NL" sz="1400" dirty="0"/>
              <a:t>in een </a:t>
            </a:r>
            <a:r>
              <a:rPr lang="nl-NL" sz="1400" dirty="0" err="1"/>
              <a:t>grootsch</a:t>
            </a:r>
            <a:r>
              <a:rPr lang="nl-NL" sz="1400" dirty="0"/>
              <a:t> verband.</a:t>
            </a:r>
          </a:p>
          <a:p>
            <a:pPr marL="0" indent="0">
              <a:buNone/>
            </a:pPr>
            <a:endParaRPr lang="nl-NL" sz="1400" dirty="0"/>
          </a:p>
          <a:p>
            <a:pPr marL="0" indent="0">
              <a:buNone/>
            </a:pPr>
            <a:r>
              <a:rPr lang="nl-NL" sz="1400" dirty="0"/>
              <a:t>de lucht hangt er laag </a:t>
            </a:r>
          </a:p>
          <a:p>
            <a:pPr marL="0" indent="0">
              <a:buNone/>
            </a:pPr>
            <a:r>
              <a:rPr lang="nl-NL" sz="1400" dirty="0"/>
              <a:t>en de zon wordt er langzaam in grijze veelkleurige dampen gesmoord,</a:t>
            </a:r>
          </a:p>
          <a:p>
            <a:pPr marL="0" indent="0">
              <a:buNone/>
            </a:pPr>
            <a:endParaRPr lang="nl-NL" sz="1400" dirty="0"/>
          </a:p>
          <a:p>
            <a:pPr marL="0" indent="0">
              <a:buNone/>
            </a:pPr>
            <a:r>
              <a:rPr lang="nl-NL" sz="1400" dirty="0"/>
              <a:t>en in alle gewesten </a:t>
            </a:r>
          </a:p>
          <a:p>
            <a:pPr marL="0" indent="0">
              <a:buNone/>
            </a:pPr>
            <a:r>
              <a:rPr lang="nl-NL" sz="1400" dirty="0"/>
              <a:t>wordt de stem van het water </a:t>
            </a:r>
          </a:p>
          <a:p>
            <a:pPr marL="0" indent="0">
              <a:buNone/>
            </a:pPr>
            <a:r>
              <a:rPr lang="nl-NL" sz="1400" dirty="0"/>
              <a:t>met zijn eeuwige rampen </a:t>
            </a:r>
          </a:p>
          <a:p>
            <a:pPr marL="0" indent="0">
              <a:buNone/>
            </a:pPr>
            <a:r>
              <a:rPr lang="nl-NL" sz="1400" dirty="0"/>
              <a:t>gevreesd en gehoord.</a:t>
            </a:r>
          </a:p>
          <a:p>
            <a:pPr marL="0" indent="0">
              <a:buNone/>
            </a:pPr>
            <a:endParaRPr lang="nl-NL" sz="1400" dirty="0"/>
          </a:p>
          <a:p>
            <a:pPr marL="0" indent="0">
              <a:buNone/>
            </a:pPr>
            <a:r>
              <a:rPr lang="nl-NL" sz="1400" i="1" dirty="0"/>
              <a:t>Hendrik Marsman 1936</a:t>
            </a:r>
          </a:p>
        </p:txBody>
      </p:sp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63AE4D1F-0F0F-4702-80EE-2F67DA309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89" t="14300" r="50000" b="22339"/>
          <a:stretch/>
        </p:blipFill>
        <p:spPr>
          <a:xfrm>
            <a:off x="371476" y="1681167"/>
            <a:ext cx="2630369" cy="487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9A55ED-E24C-4974-85BF-562AA58D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Nederlandse Delta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4B20EA-61E0-428C-B7EE-24A3D4D8A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9425667" cy="441959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nl-NL" dirty="0"/>
              <a:t>Geschiedenis in Vogelvlucht</a:t>
            </a:r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r>
              <a:rPr lang="nl-NL" dirty="0"/>
              <a:t>of</a:t>
            </a:r>
          </a:p>
          <a:p>
            <a:pPr marL="0" indent="0" fontAlgn="base">
              <a:buNone/>
            </a:pPr>
            <a:r>
              <a:rPr lang="nl-NL" dirty="0">
                <a:hlinkClick r:id="rId2"/>
              </a:rPr>
              <a:t>https://youtu.be/TUWqYaEm4h8</a:t>
            </a:r>
            <a:r>
              <a:rPr lang="nl-NL" dirty="0"/>
              <a:t> </a:t>
            </a:r>
          </a:p>
        </p:txBody>
      </p:sp>
      <p:pic>
        <p:nvPicPr>
          <p:cNvPr id="4" name="Afbeelding 3">
            <a:hlinkClick r:id="rId3"/>
            <a:extLst>
              <a:ext uri="{FF2B5EF4-FFF2-40B4-BE49-F238E27FC236}">
                <a16:creationId xmlns:a16="http://schemas.microsoft.com/office/drawing/2014/main" id="{862A1B71-7707-4D1E-9064-D1D9FD14B5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21" t="17451" r="37632" b="22807"/>
          <a:stretch/>
        </p:blipFill>
        <p:spPr>
          <a:xfrm>
            <a:off x="4981847" y="1871574"/>
            <a:ext cx="4574009" cy="330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03B8C774-8D0F-41D4-BED0-6DF171F63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71" y="0"/>
            <a:ext cx="788442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1C40660-CBA5-47B9-A7CD-05C9A571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Nederlandse Delta: Stroomgebieden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8EED56-78A3-454E-88EB-AB08F8B95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103446"/>
            <a:ext cx="3761985" cy="492941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nl-NL" sz="2000" b="1" dirty="0"/>
              <a:t>Welke rivieren stromen er door ons land naar de zee?</a:t>
            </a:r>
            <a:r>
              <a:rPr lang="nl-NL" sz="2000" dirty="0"/>
              <a:t> </a:t>
            </a:r>
          </a:p>
          <a:p>
            <a:pPr marL="0" indent="0" fontAlgn="base">
              <a:buNone/>
            </a:pPr>
            <a:endParaRPr lang="nl-NL" sz="2000" dirty="0"/>
          </a:p>
          <a:p>
            <a:pPr marL="0" indent="0" fontAlgn="base">
              <a:buNone/>
            </a:pPr>
            <a:r>
              <a:rPr lang="nl-NL" sz="2000" dirty="0"/>
              <a:t>Schelde</a:t>
            </a:r>
          </a:p>
          <a:p>
            <a:pPr marL="0" indent="0" fontAlgn="base">
              <a:buNone/>
            </a:pPr>
            <a:r>
              <a:rPr lang="nl-NL" sz="2000" dirty="0"/>
              <a:t>Maas</a:t>
            </a:r>
          </a:p>
          <a:p>
            <a:pPr marL="0" indent="0" fontAlgn="base">
              <a:buNone/>
            </a:pPr>
            <a:r>
              <a:rPr lang="nl-NL" sz="2000" dirty="0"/>
              <a:t>Rijn</a:t>
            </a:r>
          </a:p>
          <a:p>
            <a:pPr marL="0" indent="0" fontAlgn="base">
              <a:buNone/>
            </a:pPr>
            <a:r>
              <a:rPr lang="nl-NL" sz="2000" dirty="0"/>
              <a:t>Eems</a:t>
            </a:r>
          </a:p>
          <a:p>
            <a:pPr marL="0" indent="0" fontAlgn="base">
              <a:buNone/>
            </a:pPr>
            <a:br>
              <a:rPr lang="nl-NL" dirty="0"/>
            </a:br>
            <a:br>
              <a:rPr lang="nl-NL" dirty="0"/>
            </a:b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347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uverta.potx" id="{0635E91E-FBA7-4A8B-B522-53C4FF720AC5}" vid="{81EEE544-BE30-41B1-B76B-26E0C066DFE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8E09137C68A74EA55321485504F917" ma:contentTypeVersion="13" ma:contentTypeDescription="Een nieuw document maken." ma:contentTypeScope="" ma:versionID="bd0271150be9f8e9bec974e355b2f8a7">
  <xsd:schema xmlns:xsd="http://www.w3.org/2001/XMLSchema" xmlns:xs="http://www.w3.org/2001/XMLSchema" xmlns:p="http://schemas.microsoft.com/office/2006/metadata/properties" xmlns:ns2="2c4f0c93-2979-4f27-aab2-70de95932352" xmlns:ns3="c6f82ce1-f6df-49a5-8b49-cf8409a27aa4" targetNamespace="http://schemas.microsoft.com/office/2006/metadata/properties" ma:root="true" ma:fieldsID="59377b08247893b8b844217c25199b5d" ns2:_="" ns3:_="">
    <xsd:import namespace="2c4f0c93-2979-4f27-aab2-70de95932352"/>
    <xsd:import namespace="c6f82ce1-f6df-49a5-8b49-cf8409a27a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f0c93-2979-4f27-aab2-70de959323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82ce1-f6df-49a5-8b49-cf8409a27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3B809E-9840-4F61-A777-0ECC9F692F1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10A6F48-2739-421F-AC43-8948A6C3BE67}"/>
</file>

<file path=customXml/itemProps3.xml><?xml version="1.0" encoding="utf-8"?>
<ds:datastoreItem xmlns:ds="http://schemas.openxmlformats.org/officeDocument/2006/customXml" ds:itemID="{361B2D58-936F-4BD2-8FE1-199ADA5CFC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Yuverta</Template>
  <TotalTime>149</TotalTime>
  <Words>385</Words>
  <Application>Microsoft Office PowerPoint</Application>
  <PresentationFormat>Breedbeeld</PresentationFormat>
  <Paragraphs>100</Paragraphs>
  <Slides>20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4" baseType="lpstr">
      <vt:lpstr>Arial</vt:lpstr>
      <vt:lpstr>Arial Black</vt:lpstr>
      <vt:lpstr>Calibri</vt:lpstr>
      <vt:lpstr>Yuverta</vt:lpstr>
      <vt:lpstr>Watersysteem in je eigen omgeving </vt:lpstr>
      <vt:lpstr>Inhoud vandaag </vt:lpstr>
      <vt:lpstr>PowerPoint-presentatie</vt:lpstr>
      <vt:lpstr>Samenhang en partijen</vt:lpstr>
      <vt:lpstr>PowerPoint-presentatie</vt:lpstr>
      <vt:lpstr>Omgevingscheck…</vt:lpstr>
      <vt:lpstr>Kenmerk van Nederland?</vt:lpstr>
      <vt:lpstr>Nederlandse Delta</vt:lpstr>
      <vt:lpstr>Nederlandse Delta: Stroomgebieden</vt:lpstr>
      <vt:lpstr>Nederlandse Delta: Stroomgebieden</vt:lpstr>
      <vt:lpstr>Rijn&amp; Maas</vt:lpstr>
      <vt:lpstr>Groter beeld</vt:lpstr>
      <vt:lpstr>Klimaattrends en effecten op onze rivieren</vt:lpstr>
      <vt:lpstr>Trends Natter en Droger: </vt:lpstr>
      <vt:lpstr>Wateroverlast</vt:lpstr>
      <vt:lpstr>PowerPoint-presentatie</vt:lpstr>
      <vt:lpstr>Wateronderlast Maas</vt:lpstr>
      <vt:lpstr>Oplossingen! Bypass Lent</vt:lpstr>
      <vt:lpstr>Oplossingen! Bypass Lent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Stijn Weijermars</dc:creator>
  <dc:description>Template by HQ Solutions</dc:description>
  <cp:lastModifiedBy>Stijn Weijermars</cp:lastModifiedBy>
  <cp:revision>28</cp:revision>
  <dcterms:created xsi:type="dcterms:W3CDTF">2021-03-01T11:59:21Z</dcterms:created>
  <dcterms:modified xsi:type="dcterms:W3CDTF">2021-11-16T13:49:11Z</dcterms:modified>
  <cp:version>002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0x010100858E09137C68A74EA55321485504F917</vt:lpwstr>
  </property>
</Properties>
</file>